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8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86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901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00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38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09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68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49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09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03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985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CF58B-197E-4948-BDE0-BAC0C066D4B0}" type="datetimeFigureOut">
              <a:rPr lang="ko-KR" altLang="en-US" smtClean="0"/>
              <a:t>2022-07-03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E36A9-4103-40B7-A348-791826BBEC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91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143500"/>
          </a:xfrm>
        </p:spPr>
        <p:txBody>
          <a:bodyPr lIns="63500" tIns="63500" rIns="63500" bIns="6350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하나님 어린양 독생자 예수</a:t>
            </a:r>
            <a:b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</a:br>
            <a:r>
              <a:rPr lang="ko-KR" altLang="en-US" sz="3000" dirty="0" smtClean="0">
                <a:solidFill>
                  <a:schemeClr val="bg1"/>
                </a:solidFill>
                <a:latin typeface="DX시인과나" panose="02020600000000000000" pitchFamily="18" charset="-127"/>
                <a:ea typeface="DX시인과나" panose="02020600000000000000" pitchFamily="18" charset="-127"/>
              </a:rPr>
              <a:t>날 위해 죽으신 주님</a:t>
            </a:r>
            <a:endParaRPr lang="ko-KR" altLang="en-US" sz="3000" dirty="0">
              <a:solidFill>
                <a:schemeClr val="bg1"/>
              </a:solidFill>
              <a:latin typeface="DX시인과나" panose="02020600000000000000" pitchFamily="18" charset="-127"/>
              <a:ea typeface="DX시인과나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763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4</Words>
  <Application>Microsoft Office PowerPoint</Application>
  <PresentationFormat>화면 슬라이드 쇼(16:9)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DX시인과나</vt:lpstr>
      <vt:lpstr>맑은 고딕</vt:lpstr>
      <vt:lpstr>Arial</vt:lpstr>
      <vt:lpstr>Calibri</vt:lpstr>
      <vt:lpstr>Calibri Light</vt:lpstr>
      <vt:lpstr>Office 테마</vt:lpstr>
      <vt:lpstr>하나님 어린양 독생자 예수 날 위해 죽으신 주님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하나님 어린양 독생자 예수 날 위해 죽으신 주님</dc:title>
  <dc:creator>방송실</dc:creator>
  <cp:lastModifiedBy>방송실</cp:lastModifiedBy>
  <cp:revision>3</cp:revision>
  <dcterms:created xsi:type="dcterms:W3CDTF">2022-07-03T07:32:33Z</dcterms:created>
  <dcterms:modified xsi:type="dcterms:W3CDTF">2022-07-03T07:44:42Z</dcterms:modified>
</cp:coreProperties>
</file>