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3" d="100"/>
          <a:sy n="73" d="100"/>
        </p:scale>
        <p:origin x="150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5454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1706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5740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8115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1915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3289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2223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0547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992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0779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9024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7F7EA-8A92-4DC5-85A6-ED527AACE95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DBA9C-3DF5-4B92-9775-88D4B40AA6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991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78377"/>
            <a:ext cx="9144000" cy="6858000"/>
          </a:xfrm>
        </p:spPr>
        <p:txBody>
          <a:bodyPr lIns="63500" tIns="63500" rIns="63500" bIns="63500"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ko-KR" altLang="en-US" sz="3600" dirty="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하나님 어린양 독생자 예수</a:t>
            </a:r>
            <a:br>
              <a:rPr lang="ko-KR" altLang="en-US" sz="3600" dirty="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600" dirty="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날 위해 죽으신 주님</a:t>
            </a:r>
            <a:endParaRPr lang="ko-KR" altLang="en-US" sz="36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6783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</Words>
  <Application>Microsoft Office PowerPoint</Application>
  <PresentationFormat>화면 슬라이드 쇼(4:3)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DX시인과나</vt:lpstr>
      <vt:lpstr>맑은 고딕</vt:lpstr>
      <vt:lpstr>Arial</vt:lpstr>
      <vt:lpstr>Calibri</vt:lpstr>
      <vt:lpstr>Calibri Light</vt:lpstr>
      <vt:lpstr>Office 테마</vt:lpstr>
      <vt:lpstr>하나님 어린양 독생자 예수 날 위해 죽으신 주님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하나님 어린양 독생자 예수 날 위해 죽으신 주님</dc:title>
  <dc:creator>방송실</dc:creator>
  <cp:lastModifiedBy>방송실</cp:lastModifiedBy>
  <cp:revision>4</cp:revision>
  <dcterms:created xsi:type="dcterms:W3CDTF">2023-05-14T05:48:12Z</dcterms:created>
  <dcterms:modified xsi:type="dcterms:W3CDTF">2023-05-14T05:52:15Z</dcterms:modified>
</cp:coreProperties>
</file>